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7"/>
  </p:normalViewPr>
  <p:slideViewPr>
    <p:cSldViewPr snapToGrid="0">
      <p:cViewPr varScale="1">
        <p:scale>
          <a:sx n="93" d="100"/>
          <a:sy n="93" d="100"/>
        </p:scale>
        <p:origin x="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F48B7-10AC-4FE8-AB8D-57C321107DB7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E0CE9-2EDA-4A27-A9CA-3EEFC0038E1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1647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822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0714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6815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060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275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217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568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900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06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72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0540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45845-C38B-41D6-A890-BE8B925A2E39}" type="datetimeFigureOut">
              <a:rPr lang="es-CO" smtClean="0"/>
              <a:t>12/02/26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5018-C035-415C-8E34-B425E1FB9C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604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CO" b="1" dirty="0"/>
              <a:t>ANTENAS BUGGY WHIP PROVINDECOL 8 FT Y 12 FT</a:t>
            </a:r>
          </a:p>
          <a:p>
            <a:pPr marL="0" indent="0" algn="ctr">
              <a:buNone/>
            </a:pPr>
            <a:endParaRPr lang="es-CO" dirty="0"/>
          </a:p>
          <a:p>
            <a:pPr marL="0" indent="0" algn="ctr">
              <a:buNone/>
            </a:pPr>
            <a:endParaRPr lang="es-CO" dirty="0"/>
          </a:p>
        </p:txBody>
      </p:sp>
      <p:sp>
        <p:nvSpPr>
          <p:cNvPr id="14" name="Marcador de pie de pá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www.provindecol.com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518876" y="2526020"/>
            <a:ext cx="51769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Fibra de vidrio de alta resistencia</a:t>
            </a:r>
          </a:p>
          <a:p>
            <a:r>
              <a:rPr lang="es-CO" dirty="0"/>
              <a:t>12.7 mm de diámetro en el asta</a:t>
            </a:r>
          </a:p>
          <a:p>
            <a:r>
              <a:rPr lang="es-CO" dirty="0"/>
              <a:t>8 o 12 pies (2,5 metros – 3,6 metros)</a:t>
            </a:r>
          </a:p>
          <a:p>
            <a:r>
              <a:rPr lang="es-CO" dirty="0"/>
              <a:t>Luz cápsula (Bombillo) led rojo, luz fija o intermitente</a:t>
            </a:r>
          </a:p>
          <a:p>
            <a:r>
              <a:rPr lang="es-CO" dirty="0"/>
              <a:t>Socket para bombillos 1141 en aluminio</a:t>
            </a:r>
          </a:p>
          <a:p>
            <a:r>
              <a:rPr lang="es-CO" dirty="0"/>
              <a:t>Bandera en malla light o Triangulares naranja y verde</a:t>
            </a:r>
          </a:p>
          <a:p>
            <a:r>
              <a:rPr lang="es-CO" dirty="0"/>
              <a:t>Resorte en acero recubierto con capa de cromo para evitar la oxidación. 95 mm de largo</a:t>
            </a:r>
          </a:p>
          <a:p>
            <a:r>
              <a:rPr lang="es-CO" dirty="0"/>
              <a:t>Acople rápido (opcional) </a:t>
            </a:r>
          </a:p>
          <a:p>
            <a:r>
              <a:rPr lang="es-CO" dirty="0"/>
              <a:t>Base antena (opcional)</a:t>
            </a:r>
          </a:p>
          <a:p>
            <a:r>
              <a:rPr lang="es-CO" dirty="0"/>
              <a:t>IP65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747E6EF-B5E4-41AC-9963-3F6E214642F7}"/>
              </a:ext>
            </a:extLst>
          </p:cNvPr>
          <p:cNvSpPr txBox="1"/>
          <p:nvPr/>
        </p:nvSpPr>
        <p:spPr>
          <a:xfrm>
            <a:off x="838200" y="6121727"/>
            <a:ext cx="691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u="sng" dirty="0"/>
              <a:t>https://www.youtube.com/watch?v=razHG2hkgis&amp;feature=youtu.be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167D3D2-D70C-40C8-8D2D-7EEC67FDA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058" y="2326846"/>
            <a:ext cx="3878067" cy="33488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29B6B0B-5640-84A9-4961-FD8596830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06862"/>
            <a:ext cx="7772400" cy="119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515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112</Words>
  <Application>Microsoft Macintosh PowerPoint</Application>
  <PresentationFormat>Panorámica</PresentationFormat>
  <Paragraphs>13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Varela Cifuentes</dc:creator>
  <cp:lastModifiedBy>Microsoft Office User</cp:lastModifiedBy>
  <cp:revision>25</cp:revision>
  <dcterms:created xsi:type="dcterms:W3CDTF">2016-11-16T23:29:21Z</dcterms:created>
  <dcterms:modified xsi:type="dcterms:W3CDTF">2026-02-12T17:53:14Z</dcterms:modified>
</cp:coreProperties>
</file>